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69" r:id="rId7"/>
    <p:sldId id="270" r:id="rId8"/>
    <p:sldId id="261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4B1D7-605B-4D23-AD2A-FF45BD85D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364" y="2256088"/>
            <a:ext cx="7756733" cy="1734797"/>
          </a:xfrm>
        </p:spPr>
        <p:txBody>
          <a:bodyPr/>
          <a:lstStyle/>
          <a:p>
            <a:r>
              <a:rPr lang="ru-RU" sz="6000" dirty="0"/>
              <a:t>Чат-бот для Игры в города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AF73A7-675C-485F-AFBC-CDCDC833CFE8}"/>
              </a:ext>
            </a:extLst>
          </p:cNvPr>
          <p:cNvSpPr/>
          <p:nvPr/>
        </p:nvSpPr>
        <p:spPr>
          <a:xfrm>
            <a:off x="1860847" y="59821"/>
            <a:ext cx="8783652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b="1" dirty="0"/>
              <a:t>«Яндекс Лицей»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E6AC18-82E3-4046-B1C9-F04CF7321E2A}"/>
              </a:ext>
            </a:extLst>
          </p:cNvPr>
          <p:cNvSpPr/>
          <p:nvPr/>
        </p:nvSpPr>
        <p:spPr>
          <a:xfrm>
            <a:off x="9030055" y="5395416"/>
            <a:ext cx="2805869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000" b="1" dirty="0"/>
              <a:t>Виноградов Антон</a:t>
            </a:r>
          </a:p>
          <a:p>
            <a:pPr>
              <a:lnSpc>
                <a:spcPct val="120000"/>
              </a:lnSpc>
            </a:pPr>
            <a:r>
              <a:rPr lang="ru-RU" sz="2000" b="1" dirty="0"/>
              <a:t>Свидерский Андрей</a:t>
            </a:r>
          </a:p>
          <a:p>
            <a:pPr>
              <a:lnSpc>
                <a:spcPct val="120000"/>
              </a:lnSpc>
            </a:pP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21835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D9527-AB3B-4AD5-9FD8-B122EF8D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35493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6030A-3650-4D4F-9150-787BDB86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163" y="231511"/>
            <a:ext cx="3814762" cy="675378"/>
          </a:xfrm>
        </p:spPr>
        <p:txBody>
          <a:bodyPr anchor="ctr">
            <a:normAutofit/>
          </a:bodyPr>
          <a:lstStyle/>
          <a:p>
            <a:r>
              <a:rPr lang="ru-RU" sz="3200" dirty="0"/>
              <a:t>АКТУАЛЬНОСТЬ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F5F7194-C53A-4B5B-898F-3D06A1E23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381000"/>
            <a:ext cx="4562475" cy="304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0976FBA-BCC2-4EE2-A300-841240523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6285" y="906889"/>
            <a:ext cx="4285715" cy="5840016"/>
          </a:xfrm>
        </p:spPr>
        <p:txBody>
          <a:bodyPr>
            <a:noAutofit/>
          </a:bodyPr>
          <a:lstStyle/>
          <a:p>
            <a:r>
              <a:rPr lang="ru-RU" sz="2000" dirty="0"/>
              <a:t>Города — это классическая игра в слова, одна из наиболее популярных, которая появилась еще в </a:t>
            </a:r>
            <a:r>
              <a:rPr lang="el-GR" sz="2000" dirty="0"/>
              <a:t>ΧΙΧ</a:t>
            </a:r>
            <a:r>
              <a:rPr lang="en-US" sz="2000" dirty="0"/>
              <a:t> </a:t>
            </a:r>
            <a:r>
              <a:rPr lang="ru-RU" sz="2000" dirty="0"/>
              <a:t>веке.</a:t>
            </a:r>
          </a:p>
          <a:p>
            <a:r>
              <a:rPr lang="ru-RU" sz="2000" dirty="0"/>
              <a:t>Сейчас появилась возможность объединить известный игровой алгоритм с географической и визуальной информацией о городах из электронных карт и энциклопедий.</a:t>
            </a:r>
          </a:p>
          <a:p>
            <a:r>
              <a:rPr lang="ru-RU" sz="2000" dirty="0"/>
              <a:t>Данный чат-бот позволяет проверить свои навыки в игре, в том числе и командной, и получить новую информацию в игровой форме.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C846E1-D9C6-40A6-B6AB-C813FA60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973" y="2040575"/>
            <a:ext cx="4572000" cy="2571750"/>
          </a:xfrm>
          <a:prstGeom prst="snip2DiagRect">
            <a:avLst>
              <a:gd name="adj1" fmla="val 21728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FFFCC9-86AF-44D5-92D0-76C91EAF9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0070" t="17044" b="6195"/>
          <a:stretch/>
        </p:blipFill>
        <p:spPr bwMode="auto">
          <a:xfrm>
            <a:off x="700755" y="4211785"/>
            <a:ext cx="4158218" cy="2278558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7173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CD0A57-3303-499B-9E34-DDA0279650FB}"/>
              </a:ext>
            </a:extLst>
          </p:cNvPr>
          <p:cNvSpPr/>
          <p:nvPr/>
        </p:nvSpPr>
        <p:spPr>
          <a:xfrm>
            <a:off x="3315768" y="339883"/>
            <a:ext cx="8092868" cy="544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spcBef>
                <a:spcPts val="700"/>
              </a:spcBef>
              <a:buClr>
                <a:srgbClr val="F3F3F2"/>
              </a:buClr>
            </a:pPr>
            <a:r>
              <a:rPr lang="ru-RU" sz="2000" b="1" cap="all" spc="400" dirty="0">
                <a:solidFill>
                  <a:srgbClr val="A38D51"/>
                </a:solidFill>
              </a:rPr>
              <a:t>ЦЕЛЬ</a:t>
            </a:r>
          </a:p>
          <a:p>
            <a:r>
              <a:rPr lang="ru-RU" sz="2000" dirty="0"/>
              <a:t>Создать игру в города, позволяющую играть с ботом, тренируясь и</a:t>
            </a:r>
          </a:p>
          <a:p>
            <a:r>
              <a:rPr lang="ru-RU" sz="2000" dirty="0"/>
              <a:t>получая информацию о городах, или создать командную игру и</a:t>
            </a:r>
          </a:p>
          <a:p>
            <a:r>
              <a:rPr lang="ru-RU" sz="2000" dirty="0"/>
              <a:t>играть с друзьями.</a:t>
            </a:r>
          </a:p>
          <a:p>
            <a:endParaRPr lang="ru-RU" dirty="0"/>
          </a:p>
          <a:p>
            <a:pPr lvl="0" defTabSz="914400">
              <a:spcBef>
                <a:spcPts val="700"/>
              </a:spcBef>
              <a:buClr>
                <a:srgbClr val="F3F3F2"/>
              </a:buClr>
            </a:pPr>
            <a:r>
              <a:rPr lang="ru-RU" sz="2000" b="1" cap="all" spc="400" dirty="0">
                <a:solidFill>
                  <a:srgbClr val="A38D51"/>
                </a:solidFill>
              </a:rPr>
              <a:t>ЗАДАЧИ</a:t>
            </a:r>
          </a:p>
          <a:p>
            <a:r>
              <a:rPr lang="ru-RU" dirty="0"/>
              <a:t>•	</a:t>
            </a:r>
            <a:r>
              <a:rPr lang="ru-RU" sz="2000" dirty="0"/>
              <a:t>Проанализировать существующие решения.</a:t>
            </a:r>
          </a:p>
          <a:p>
            <a:r>
              <a:rPr lang="ru-RU" sz="2000" dirty="0"/>
              <a:t>•	Изучить библиотеки </a:t>
            </a:r>
            <a:r>
              <a:rPr lang="ru-RU" sz="2000" dirty="0" err="1"/>
              <a:t>Python</a:t>
            </a:r>
            <a:r>
              <a:rPr lang="ru-RU" sz="2000" dirty="0"/>
              <a:t>, включая</a:t>
            </a:r>
            <a:r>
              <a:rPr lang="en-US" sz="2000" dirty="0"/>
              <a:t> python-telegram-bot, SQLite</a:t>
            </a:r>
            <a:r>
              <a:rPr lang="ru-RU" sz="2000" dirty="0"/>
              <a:t>.</a:t>
            </a:r>
          </a:p>
          <a:p>
            <a:r>
              <a:rPr lang="ru-RU" sz="2000" dirty="0"/>
              <a:t>•	Продумать правила и интерфейс игры. </a:t>
            </a:r>
          </a:p>
          <a:p>
            <a:r>
              <a:rPr lang="ru-RU" sz="2000" dirty="0"/>
              <a:t>•	Разработать архитектуру приложения, сценарий взаимодействия с чат-ботом</a:t>
            </a:r>
            <a:r>
              <a:rPr lang="en-US" sz="2000" dirty="0"/>
              <a:t>,</a:t>
            </a:r>
            <a:r>
              <a:rPr lang="ru-RU" sz="2000" dirty="0"/>
              <a:t> схему базы данных.</a:t>
            </a:r>
          </a:p>
          <a:p>
            <a:r>
              <a:rPr lang="ru-RU" sz="2000" dirty="0"/>
              <a:t>•	Реализовать игру.</a:t>
            </a:r>
          </a:p>
          <a:p>
            <a:r>
              <a:rPr lang="ru-RU" sz="2000" dirty="0"/>
              <a:t>•	Наполнить базу данных географической информацией.</a:t>
            </a:r>
          </a:p>
          <a:p>
            <a:r>
              <a:rPr lang="ru-RU" sz="2000" dirty="0"/>
              <a:t>•	Протестировать игру.</a:t>
            </a:r>
          </a:p>
          <a:p>
            <a:endParaRPr lang="ru-RU" dirty="0"/>
          </a:p>
          <a:p>
            <a:pPr lvl="0" defTabSz="914400">
              <a:spcBef>
                <a:spcPts val="700"/>
              </a:spcBef>
              <a:buClr>
                <a:srgbClr val="F3F3F2"/>
              </a:buClr>
            </a:pPr>
            <a:r>
              <a:rPr lang="ru-RU" sz="2000" b="1" cap="all" spc="400" dirty="0">
                <a:solidFill>
                  <a:srgbClr val="A38D51"/>
                </a:solidFill>
              </a:rPr>
              <a:t>ЦЕЛЕВАЯ АУДИТОРИЯ</a:t>
            </a:r>
          </a:p>
          <a:p>
            <a:r>
              <a:rPr lang="ru-RU" sz="2000" dirty="0"/>
              <a:t>Игра предназначена для широкого круга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84152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3230B4-B8F2-403A-A793-CE8690B50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51"/>
          <a:stretch/>
        </p:blipFill>
        <p:spPr>
          <a:xfrm>
            <a:off x="3477464" y="1561620"/>
            <a:ext cx="3086100" cy="442672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678545F-BC48-4CD6-A026-ECECCE896015}"/>
              </a:ext>
            </a:extLst>
          </p:cNvPr>
          <p:cNvSpPr txBox="1">
            <a:spLocks/>
          </p:cNvSpPr>
          <p:nvPr/>
        </p:nvSpPr>
        <p:spPr>
          <a:xfrm>
            <a:off x="3305658" y="587648"/>
            <a:ext cx="5580684" cy="5640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5400" b="1" spc="400" dirty="0">
                <a:solidFill>
                  <a:srgbClr val="A38D51"/>
                </a:solidFill>
              </a:rPr>
              <a:t>Telegram </a:t>
            </a:r>
            <a:r>
              <a:rPr lang="ru-RU" sz="5400" b="1" spc="400" dirty="0">
                <a:solidFill>
                  <a:srgbClr val="A38D51"/>
                </a:solidFill>
              </a:rPr>
              <a:t>чат-бот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100" b="0" i="0" u="none" strike="noStrike" kern="1200" cap="all" spc="2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/>
              <a:ea typeface="+mj-ea"/>
              <a:cs typeface="+mj-c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8DD313-D392-431A-B358-C139E08F9891}"/>
              </a:ext>
            </a:extLst>
          </p:cNvPr>
          <p:cNvSpPr/>
          <p:nvPr/>
        </p:nvSpPr>
        <p:spPr>
          <a:xfrm>
            <a:off x="7409205" y="1943607"/>
            <a:ext cx="40250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python-telegram-bot 22.x</a:t>
            </a:r>
            <a:r>
              <a:rPr lang="ru-RU" sz="2000" dirty="0"/>
              <a:t> (</a:t>
            </a:r>
            <a:r>
              <a:rPr lang="en-US" sz="2000" dirty="0"/>
              <a:t>async</a:t>
            </a:r>
            <a:r>
              <a:rPr lang="ru-RU" sz="2000" dirty="0"/>
              <a:t>) 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SQLite</a:t>
            </a:r>
            <a:r>
              <a:rPr lang="ru-RU" sz="2000" dirty="0"/>
              <a:t> (</a:t>
            </a:r>
            <a:r>
              <a:rPr lang="en-US" sz="2000" dirty="0"/>
              <a:t>async</a:t>
            </a:r>
            <a:r>
              <a:rPr lang="ru-RU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Yandex.Maps API</a:t>
            </a:r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wikipedia</a:t>
            </a:r>
            <a:endParaRPr lang="ru-RU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4664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DAEB7-479A-4C09-841E-BFC39FF2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097848" cy="888168"/>
          </a:xfrm>
        </p:spPr>
        <p:txBody>
          <a:bodyPr>
            <a:normAutofit/>
          </a:bodyPr>
          <a:lstStyle/>
          <a:p>
            <a:r>
              <a:rPr lang="ru-RU" dirty="0"/>
              <a:t>Основное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8CDB6-9814-4D61-A27F-22A2BAFB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841755"/>
            <a:ext cx="6388263" cy="245677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ru-RU" sz="1800" b="1" dirty="0"/>
              <a:t>/</a:t>
            </a:r>
            <a:r>
              <a:rPr lang="ru-RU" sz="1800" b="1" dirty="0" err="1"/>
              <a:t>play_singleplayer_game</a:t>
            </a:r>
            <a:r>
              <a:rPr lang="ru-RU" sz="1800" b="1" dirty="0"/>
              <a:t> </a:t>
            </a:r>
            <a:r>
              <a:rPr lang="ru-RU" sz="1800" dirty="0"/>
              <a:t>- однопользовательский режим игры с ботом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ru-RU" sz="1800" b="1" dirty="0"/>
              <a:t>/</a:t>
            </a:r>
            <a:r>
              <a:rPr lang="ru-RU" sz="1800" b="1" dirty="0" err="1"/>
              <a:t>play_multiplayer_game</a:t>
            </a:r>
            <a:r>
              <a:rPr lang="ru-RU" sz="1800" b="1" dirty="0"/>
              <a:t> </a:t>
            </a:r>
            <a:r>
              <a:rPr lang="ru-RU" sz="1800" dirty="0"/>
              <a:t>- многопользовательский режим игры в команде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ru-RU" sz="1800" b="1" dirty="0"/>
              <a:t>/</a:t>
            </a:r>
            <a:r>
              <a:rPr lang="ru-RU" sz="1800" b="1" dirty="0" err="1"/>
              <a:t>leaderboards</a:t>
            </a:r>
            <a:r>
              <a:rPr lang="ru-RU" sz="1800" b="1" dirty="0"/>
              <a:t> </a:t>
            </a:r>
            <a:r>
              <a:rPr lang="ru-RU" sz="1800" dirty="0"/>
              <a:t>- статистика игрока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ru-RU" sz="1800" b="1" dirty="0"/>
              <a:t>/</a:t>
            </a:r>
            <a:r>
              <a:rPr lang="ru-RU" sz="1800" b="1" dirty="0" err="1"/>
              <a:t>rules</a:t>
            </a:r>
            <a:r>
              <a:rPr lang="ru-RU" sz="1800" b="1" dirty="0"/>
              <a:t> </a:t>
            </a:r>
            <a:r>
              <a:rPr lang="ru-RU" sz="1800" dirty="0"/>
              <a:t>- правила игры и список команд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E09E06-7022-4EE8-91FF-6EDDBD12F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3" b="2679"/>
          <a:stretch/>
        </p:blipFill>
        <p:spPr>
          <a:xfrm>
            <a:off x="7990319" y="767053"/>
            <a:ext cx="2950004" cy="57349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EC44D2-7134-4EBF-B1B5-B783B36E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4" b="2928"/>
          <a:stretch/>
        </p:blipFill>
        <p:spPr>
          <a:xfrm>
            <a:off x="5907430" y="3155567"/>
            <a:ext cx="1732510" cy="33464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106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DAEB7-479A-4C09-841E-BFC39FF2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9336561" cy="888168"/>
          </a:xfrm>
        </p:spPr>
        <p:txBody>
          <a:bodyPr>
            <a:normAutofit/>
          </a:bodyPr>
          <a:lstStyle/>
          <a:p>
            <a:r>
              <a:rPr lang="el-GR" dirty="0"/>
              <a:t>/</a:t>
            </a:r>
            <a:r>
              <a:rPr lang="en-US" dirty="0" err="1"/>
              <a:t>play_singleplayer_game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8CDB6-9814-4D61-A27F-22A2BAFB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6" y="1517015"/>
            <a:ext cx="3089587" cy="413175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Однопользовательский режим игры.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Позволяет потренироваться в игре с ботом.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Предоставляет краткую информацию о городах, включая положение на карте, фотографии и интересные факты.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8152B-87E6-497C-9355-833D86AEA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9" b="20374"/>
          <a:stretch/>
        </p:blipFill>
        <p:spPr>
          <a:xfrm>
            <a:off x="8441286" y="1760434"/>
            <a:ext cx="2862223" cy="48426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084F42-75A0-45F6-9022-3A701BF06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2" b="20000"/>
          <a:stretch/>
        </p:blipFill>
        <p:spPr>
          <a:xfrm>
            <a:off x="4706595" y="1394330"/>
            <a:ext cx="3003238" cy="50812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4401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DAEB7-479A-4C09-841E-BFC39FF2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9336561" cy="888168"/>
          </a:xfrm>
        </p:spPr>
        <p:txBody>
          <a:bodyPr>
            <a:normAutofit/>
          </a:bodyPr>
          <a:lstStyle/>
          <a:p>
            <a:r>
              <a:rPr lang="en-US" dirty="0"/>
              <a:t>/</a:t>
            </a:r>
            <a:r>
              <a:rPr lang="en-US" dirty="0" err="1"/>
              <a:t>play_multiplayer_game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8CDB6-9814-4D61-A27F-22A2BAFB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451697"/>
            <a:ext cx="4033615" cy="395460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Многопользовательский режим.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Позволяет создать игру с другими пользователями.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Сохранение игровых сессий с возможностью продолжить оные.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46A1EB-05D2-48A1-B579-83DF6179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045" y="1688289"/>
            <a:ext cx="2642722" cy="46981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5C0E6F-B6CE-41B6-AC1C-1A465309A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7" b="7362"/>
          <a:stretch/>
        </p:blipFill>
        <p:spPr>
          <a:xfrm>
            <a:off x="9526603" y="2106027"/>
            <a:ext cx="1958945" cy="38626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4348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61C4F7-309B-4DD5-9D88-145AF152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4124924"/>
            <a:ext cx="5602710" cy="176799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036E56-5306-4E72-BB8E-3E35B510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193" y="306560"/>
            <a:ext cx="4510511" cy="442889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DAEB7-479A-4C09-841E-BFC39FF2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6020793" cy="967851"/>
          </a:xfrm>
        </p:spPr>
        <p:txBody>
          <a:bodyPr/>
          <a:lstStyle/>
          <a:p>
            <a:r>
              <a:rPr lang="ru-RU" dirty="0"/>
              <a:t>БАЗА </a:t>
            </a:r>
            <a:r>
              <a:rPr lang="ru-RU" dirty="0" err="1"/>
              <a:t>дАННЫХ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48CDB6-9814-4D61-A27F-22A2BAFB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316" y="1793059"/>
            <a:ext cx="5875516" cy="206109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800" dirty="0"/>
              <a:t>В базе данных </a:t>
            </a:r>
            <a:r>
              <a:rPr lang="en-US" sz="1800" dirty="0" err="1"/>
              <a:t>cities_db.sqlite</a:t>
            </a:r>
            <a:r>
              <a:rPr lang="ru-RU" sz="1800" dirty="0"/>
              <a:t> содержатся 3 таблицы: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800" dirty="0"/>
              <a:t>Таблица городов, содержащая сведения о городах и насчитывающая около 7 тысяч городов мира;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800" dirty="0"/>
              <a:t>Таблица стран, содержащая сведения о 226 странах;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800" dirty="0"/>
              <a:t>Таблица статистики и истории игры.</a:t>
            </a:r>
            <a:endParaRPr lang="en-US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FB7E96-1665-476A-88CE-D6156D8B1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805" b="43026"/>
          <a:stretch/>
        </p:blipFill>
        <p:spPr>
          <a:xfrm>
            <a:off x="5725512" y="3442399"/>
            <a:ext cx="4510512" cy="3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7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340B5-574B-4AD5-BADB-3BD1F1E8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0EFB0-D24F-4BBF-8096-46B12FFE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920377"/>
            <a:ext cx="6165588" cy="3788356"/>
          </a:xfrm>
        </p:spPr>
        <p:txBody>
          <a:bodyPr>
            <a:normAutofit fontScale="92500"/>
          </a:bodyPr>
          <a:lstStyle/>
          <a:p>
            <a:pPr marL="0" indent="0">
              <a:buNone/>
              <a:tabLst>
                <a:tab pos="2333625" algn="l"/>
              </a:tabLst>
            </a:pPr>
            <a:r>
              <a:rPr lang="ru-RU" b="1" dirty="0"/>
              <a:t>Основные направления развития</a:t>
            </a:r>
            <a:r>
              <a:rPr lang="ru-RU" dirty="0"/>
              <a:t>:</a:t>
            </a:r>
          </a:p>
          <a:p>
            <a:pPr lvl="0"/>
            <a:r>
              <a:rPr lang="ru-RU" sz="2200" dirty="0"/>
              <a:t>Расширение базы данных, выход в интернет;</a:t>
            </a:r>
          </a:p>
          <a:p>
            <a:pPr lvl="0"/>
            <a:r>
              <a:rPr lang="ru-RU" sz="2200" dirty="0"/>
              <a:t>Добавление доп. информации по городам;</a:t>
            </a:r>
          </a:p>
          <a:p>
            <a:pPr lvl="0"/>
            <a:r>
              <a:rPr lang="ru-RU" sz="2200" dirty="0"/>
              <a:t>Усовершенствование системы оценки игрока и ответа бота;</a:t>
            </a:r>
          </a:p>
          <a:p>
            <a:pPr lvl="0"/>
            <a:r>
              <a:rPr lang="ru-RU" sz="2200" dirty="0"/>
              <a:t>Учет времени ответа пользователя (блиц режим);</a:t>
            </a:r>
          </a:p>
          <a:p>
            <a:pPr lvl="0"/>
            <a:r>
              <a:rPr lang="ru-RU" sz="2200" dirty="0"/>
              <a:t>Создание сайта этой игры.</a:t>
            </a:r>
          </a:p>
          <a:p>
            <a:endParaRPr lang="ru-RU" dirty="0"/>
          </a:p>
        </p:txBody>
      </p:sp>
      <p:pic>
        <p:nvPicPr>
          <p:cNvPr id="2050" name="Picture 2" descr="https://avatars.mds.yandex.net/i?id=cf931685cdaed708146908850b514e4a76906a6a-12316104-images-thumbs&amp;n=13">
            <a:extLst>
              <a:ext uri="{FF2B5EF4-FFF2-40B4-BE49-F238E27FC236}">
                <a16:creationId xmlns:a16="http://schemas.microsoft.com/office/drawing/2014/main" id="{778FA01A-1671-437B-8A22-E057705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21" y="2263923"/>
            <a:ext cx="4337449" cy="34873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16434551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Badge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4794</TotalTime>
  <Words>309</Words>
  <Application>Microsoft Office PowerPoint</Application>
  <PresentationFormat>Широкоэкранный</PresentationFormat>
  <Paragraphs>56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Corbel</vt:lpstr>
      <vt:lpstr>Gill Sans MT</vt:lpstr>
      <vt:lpstr>Impact</vt:lpstr>
      <vt:lpstr>Wingdings</vt:lpstr>
      <vt:lpstr>Эмблема</vt:lpstr>
      <vt:lpstr>Чат-бот для Игры в города</vt:lpstr>
      <vt:lpstr>АКТУАЛЬНОСТЬ</vt:lpstr>
      <vt:lpstr>Презентация PowerPoint</vt:lpstr>
      <vt:lpstr>Презентация PowerPoint</vt:lpstr>
      <vt:lpstr>Основное меню</vt:lpstr>
      <vt:lpstr>/play_singleplayer_game</vt:lpstr>
      <vt:lpstr>/play_multiplayer_game</vt:lpstr>
      <vt:lpstr>БАЗА дАННЫХ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в города</dc:title>
  <dc:creator>Павел Виноградов</dc:creator>
  <cp:lastModifiedBy>Павел Виноградов</cp:lastModifiedBy>
  <cp:revision>63</cp:revision>
  <dcterms:created xsi:type="dcterms:W3CDTF">2024-11-22T12:27:35Z</dcterms:created>
  <dcterms:modified xsi:type="dcterms:W3CDTF">2025-05-16T11:57:21Z</dcterms:modified>
</cp:coreProperties>
</file>